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1"/>
  </p:notesMasterIdLst>
  <p:sldIdLst>
    <p:sldId id="256" r:id="rId3"/>
    <p:sldId id="258" r:id="rId4"/>
    <p:sldId id="257" r:id="rId5"/>
    <p:sldId id="306" r:id="rId6"/>
    <p:sldId id="259" r:id="rId7"/>
    <p:sldId id="307" r:id="rId8"/>
    <p:sldId id="308" r:id="rId9"/>
    <p:sldId id="304" r:id="rId10"/>
    <p:sldId id="309" r:id="rId11"/>
    <p:sldId id="312" r:id="rId12"/>
    <p:sldId id="310" r:id="rId13"/>
    <p:sldId id="313" r:id="rId14"/>
    <p:sldId id="311" r:id="rId15"/>
    <p:sldId id="314"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4660"/>
  </p:normalViewPr>
  <p:slideViewPr>
    <p:cSldViewPr snapToGrid="0">
      <p:cViewPr varScale="1">
        <p:scale>
          <a:sx n="90" d="100"/>
          <a:sy n="90" d="100"/>
        </p:scale>
        <p:origin x="7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1.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18.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BD94D-94AD-4E94-91D6-B5D472A1E914}"/>
              </a:ext>
            </a:extLst>
          </p:cNvPr>
          <p:cNvPicPr>
            <a:picLocks noChangeAspect="1"/>
          </p:cNvPicPr>
          <p:nvPr/>
        </p:nvPicPr>
        <p:blipFill>
          <a:blip r:embed="rId2"/>
          <a:stretch>
            <a:fillRect/>
          </a:stretch>
        </p:blipFill>
        <p:spPr>
          <a:xfrm>
            <a:off x="720000" y="3387151"/>
            <a:ext cx="1619163" cy="1214373"/>
          </a:xfrm>
          <a:prstGeom prst="rect">
            <a:avLst/>
          </a:prstGeom>
        </p:spPr>
      </p:pic>
      <p:pic>
        <p:nvPicPr>
          <p:cNvPr id="9" name="Picture 8">
            <a:extLst>
              <a:ext uri="{FF2B5EF4-FFF2-40B4-BE49-F238E27FC236}">
                <a16:creationId xmlns:a16="http://schemas.microsoft.com/office/drawing/2014/main" id="{82496034-7022-4203-BE9B-FA38417C50DD}"/>
              </a:ext>
            </a:extLst>
          </p:cNvPr>
          <p:cNvPicPr>
            <a:picLocks noChangeAspect="1"/>
          </p:cNvPicPr>
          <p:nvPr/>
        </p:nvPicPr>
        <p:blipFill>
          <a:blip r:embed="rId3"/>
          <a:stretch>
            <a:fillRect/>
          </a:stretch>
        </p:blipFill>
        <p:spPr>
          <a:xfrm>
            <a:off x="2141013" y="2571750"/>
            <a:ext cx="1619166" cy="1214374"/>
          </a:xfrm>
          <a:prstGeom prst="rect">
            <a:avLst/>
          </a:prstGeom>
        </p:spPr>
      </p:pic>
      <p:pic>
        <p:nvPicPr>
          <p:cNvPr id="11" name="Picture 10">
            <a:extLst>
              <a:ext uri="{FF2B5EF4-FFF2-40B4-BE49-F238E27FC236}">
                <a16:creationId xmlns:a16="http://schemas.microsoft.com/office/drawing/2014/main" id="{651C8F35-1755-4DA5-B883-9FE6B3F84D9B}"/>
              </a:ext>
            </a:extLst>
          </p:cNvPr>
          <p:cNvPicPr>
            <a:picLocks noChangeAspect="1"/>
          </p:cNvPicPr>
          <p:nvPr/>
        </p:nvPicPr>
        <p:blipFill>
          <a:blip r:embed="rId4"/>
          <a:stretch>
            <a:fillRect/>
          </a:stretch>
        </p:blipFill>
        <p:spPr>
          <a:xfrm>
            <a:off x="3608886" y="1807856"/>
            <a:ext cx="1706463" cy="1160299"/>
          </a:xfrm>
          <a:prstGeom prst="rect">
            <a:avLst/>
          </a:prstGeom>
        </p:spPr>
      </p:pic>
      <p:pic>
        <p:nvPicPr>
          <p:cNvPr id="13" name="Picture 12">
            <a:extLst>
              <a:ext uri="{FF2B5EF4-FFF2-40B4-BE49-F238E27FC236}">
                <a16:creationId xmlns:a16="http://schemas.microsoft.com/office/drawing/2014/main" id="{7DFFC078-05EE-4FD4-B29A-8293F4310808}"/>
              </a:ext>
            </a:extLst>
          </p:cNvPr>
          <p:cNvPicPr>
            <a:picLocks noChangeAspect="1"/>
          </p:cNvPicPr>
          <p:nvPr/>
        </p:nvPicPr>
        <p:blipFill>
          <a:blip r:embed="rId5"/>
          <a:stretch>
            <a:fillRect/>
          </a:stretch>
        </p:blipFill>
        <p:spPr>
          <a:xfrm>
            <a:off x="5168866" y="960972"/>
            <a:ext cx="1625733" cy="1214373"/>
          </a:xfrm>
          <a:prstGeom prst="rect">
            <a:avLst/>
          </a:prstGeom>
        </p:spPr>
      </p:pic>
      <p:pic>
        <p:nvPicPr>
          <p:cNvPr id="5" name="Picture 4">
            <a:extLst>
              <a:ext uri="{FF2B5EF4-FFF2-40B4-BE49-F238E27FC236}">
                <a16:creationId xmlns:a16="http://schemas.microsoft.com/office/drawing/2014/main" id="{46449FAE-510C-4EAB-A4B9-9854C3FDFE1F}"/>
              </a:ext>
            </a:extLst>
          </p:cNvPr>
          <p:cNvPicPr>
            <a:picLocks noChangeAspect="1"/>
          </p:cNvPicPr>
          <p:nvPr/>
        </p:nvPicPr>
        <p:blipFill>
          <a:blip r:embed="rId6"/>
          <a:stretch>
            <a:fillRect/>
          </a:stretch>
        </p:blipFill>
        <p:spPr>
          <a:xfrm>
            <a:off x="6635111" y="367146"/>
            <a:ext cx="1629401" cy="1201012"/>
          </a:xfrm>
          <a:prstGeom prst="rect">
            <a:avLst/>
          </a:prstGeom>
        </p:spPr>
      </p:pic>
      <p:sp>
        <p:nvSpPr>
          <p:cNvPr id="14" name="TextBox 13">
            <a:extLst>
              <a:ext uri="{FF2B5EF4-FFF2-40B4-BE49-F238E27FC236}">
                <a16:creationId xmlns:a16="http://schemas.microsoft.com/office/drawing/2014/main" id="{05425310-7A9D-4964-AA62-3F29C9F9B5C2}"/>
              </a:ext>
            </a:extLst>
          </p:cNvPr>
          <p:cNvSpPr txBox="1"/>
          <p:nvPr/>
        </p:nvSpPr>
        <p:spPr>
          <a:xfrm>
            <a:off x="1094205" y="4601524"/>
            <a:ext cx="923651" cy="276999"/>
          </a:xfrm>
          <a:prstGeom prst="rect">
            <a:avLst/>
          </a:prstGeom>
          <a:noFill/>
        </p:spPr>
        <p:txBody>
          <a:bodyPr wrap="none" rtlCol="0">
            <a:spAutoFit/>
          </a:bodyPr>
          <a:lstStyle/>
          <a:p>
            <a:r>
              <a:rPr lang="en-PH" sz="1200" dirty="0">
                <a:solidFill>
                  <a:schemeClr val="bg2"/>
                </a:solidFill>
              </a:rPr>
              <a:t>Philippines</a:t>
            </a:r>
          </a:p>
        </p:txBody>
      </p:sp>
      <p:sp>
        <p:nvSpPr>
          <p:cNvPr id="18" name="TextBox 17">
            <a:extLst>
              <a:ext uri="{FF2B5EF4-FFF2-40B4-BE49-F238E27FC236}">
                <a16:creationId xmlns:a16="http://schemas.microsoft.com/office/drawing/2014/main" id="{EBF5F2F6-E50D-47C4-9756-D0A77B0C5E0E}"/>
              </a:ext>
            </a:extLst>
          </p:cNvPr>
          <p:cNvSpPr txBox="1"/>
          <p:nvPr/>
        </p:nvSpPr>
        <p:spPr>
          <a:xfrm>
            <a:off x="2556460" y="3776425"/>
            <a:ext cx="788271" cy="276999"/>
          </a:xfrm>
          <a:prstGeom prst="rect">
            <a:avLst/>
          </a:prstGeom>
          <a:noFill/>
        </p:spPr>
        <p:txBody>
          <a:bodyPr wrap="square">
            <a:spAutoFit/>
          </a:bodyPr>
          <a:lstStyle/>
          <a:p>
            <a:r>
              <a:rPr lang="en-PH" sz="1200" dirty="0">
                <a:solidFill>
                  <a:schemeClr val="bg2"/>
                </a:solidFill>
              </a:rPr>
              <a:t>Malaysia</a:t>
            </a:r>
          </a:p>
        </p:txBody>
      </p:sp>
      <p:sp>
        <p:nvSpPr>
          <p:cNvPr id="20" name="TextBox 19">
            <a:extLst>
              <a:ext uri="{FF2B5EF4-FFF2-40B4-BE49-F238E27FC236}">
                <a16:creationId xmlns:a16="http://schemas.microsoft.com/office/drawing/2014/main" id="{B3D09AAF-FE93-4D25-9172-A49835BD32E4}"/>
              </a:ext>
            </a:extLst>
          </p:cNvPr>
          <p:cNvSpPr txBox="1"/>
          <p:nvPr/>
        </p:nvSpPr>
        <p:spPr>
          <a:xfrm>
            <a:off x="4040440" y="2933232"/>
            <a:ext cx="843353" cy="276999"/>
          </a:xfrm>
          <a:prstGeom prst="rect">
            <a:avLst/>
          </a:prstGeom>
          <a:noFill/>
        </p:spPr>
        <p:txBody>
          <a:bodyPr wrap="square">
            <a:spAutoFit/>
          </a:bodyPr>
          <a:lstStyle/>
          <a:p>
            <a:r>
              <a:rPr lang="en-PH" sz="1200" dirty="0">
                <a:solidFill>
                  <a:schemeClr val="bg2"/>
                </a:solidFill>
              </a:rPr>
              <a:t>Indonesia</a:t>
            </a:r>
          </a:p>
        </p:txBody>
      </p:sp>
      <p:sp>
        <p:nvSpPr>
          <p:cNvPr id="22" name="TextBox 21">
            <a:extLst>
              <a:ext uri="{FF2B5EF4-FFF2-40B4-BE49-F238E27FC236}">
                <a16:creationId xmlns:a16="http://schemas.microsoft.com/office/drawing/2014/main" id="{1B97189C-8D9B-4AF5-BA22-971A3D577703}"/>
              </a:ext>
            </a:extLst>
          </p:cNvPr>
          <p:cNvSpPr txBox="1"/>
          <p:nvPr/>
        </p:nvSpPr>
        <p:spPr>
          <a:xfrm>
            <a:off x="5605519" y="2175345"/>
            <a:ext cx="752425" cy="276999"/>
          </a:xfrm>
          <a:prstGeom prst="rect">
            <a:avLst/>
          </a:prstGeom>
          <a:noFill/>
        </p:spPr>
        <p:txBody>
          <a:bodyPr wrap="square">
            <a:spAutoFit/>
          </a:bodyPr>
          <a:lstStyle/>
          <a:p>
            <a:r>
              <a:rPr lang="en-PH" sz="1200" dirty="0"/>
              <a:t>Vietnam</a:t>
            </a:r>
          </a:p>
        </p:txBody>
      </p:sp>
      <p:sp>
        <p:nvSpPr>
          <p:cNvPr id="24" name="TextBox 23">
            <a:extLst>
              <a:ext uri="{FF2B5EF4-FFF2-40B4-BE49-F238E27FC236}">
                <a16:creationId xmlns:a16="http://schemas.microsoft.com/office/drawing/2014/main" id="{105A145E-7785-497A-8EEB-E20D5D5D356B}"/>
              </a:ext>
            </a:extLst>
          </p:cNvPr>
          <p:cNvSpPr txBox="1"/>
          <p:nvPr/>
        </p:nvSpPr>
        <p:spPr>
          <a:xfrm>
            <a:off x="7028134" y="1533276"/>
            <a:ext cx="843353" cy="276999"/>
          </a:xfrm>
          <a:prstGeom prst="rect">
            <a:avLst/>
          </a:prstGeom>
          <a:noFill/>
        </p:spPr>
        <p:txBody>
          <a:bodyPr wrap="square">
            <a:spAutoFit/>
          </a:bodyPr>
          <a:lstStyle/>
          <a:p>
            <a:r>
              <a:rPr lang="en-PH" sz="1200" dirty="0"/>
              <a:t>Thailand</a:t>
            </a:r>
          </a:p>
        </p:txBody>
      </p:sp>
    </p:spTree>
    <p:extLst>
      <p:ext uri="{BB962C8B-B14F-4D97-AF65-F5344CB8AC3E}">
        <p14:creationId xmlns:p14="http://schemas.microsoft.com/office/powerpoint/2010/main" val="208343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626C2-B14C-4DE0-AD04-3E35C0C32328}"/>
              </a:ext>
            </a:extLst>
          </p:cNvPr>
          <p:cNvPicPr>
            <a:picLocks noChangeAspect="1"/>
          </p:cNvPicPr>
          <p:nvPr/>
        </p:nvPicPr>
        <p:blipFill>
          <a:blip r:embed="rId2"/>
          <a:stretch>
            <a:fillRect/>
          </a:stretch>
        </p:blipFill>
        <p:spPr>
          <a:xfrm>
            <a:off x="385560" y="497416"/>
            <a:ext cx="8372879" cy="4148667"/>
          </a:xfrm>
          <a:prstGeom prst="rect">
            <a:avLst/>
          </a:prstGeom>
        </p:spPr>
      </p:pic>
    </p:spTree>
    <p:extLst>
      <p:ext uri="{BB962C8B-B14F-4D97-AF65-F5344CB8AC3E}">
        <p14:creationId xmlns:p14="http://schemas.microsoft.com/office/powerpoint/2010/main" val="24590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Determine which flood subtype is the primary cause of overall damage in the top five countries.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BCE715-A6D9-A2F6-9206-C211F1BE24A0}"/>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3F71AAD3-2060-481A-A750-005D36C9B807}"/>
              </a:ext>
            </a:extLst>
          </p:cNvPr>
          <p:cNvPicPr>
            <a:picLocks noChangeAspect="1"/>
          </p:cNvPicPr>
          <p:nvPr/>
        </p:nvPicPr>
        <p:blipFill>
          <a:blip r:embed="rId2"/>
          <a:stretch>
            <a:fillRect/>
          </a:stretch>
        </p:blipFill>
        <p:spPr>
          <a:xfrm>
            <a:off x="320937" y="849804"/>
            <a:ext cx="8502126" cy="3637135"/>
          </a:xfrm>
          <a:prstGeom prst="rect">
            <a:avLst/>
          </a:prstGeom>
        </p:spPr>
      </p:pic>
    </p:spTree>
    <p:extLst>
      <p:ext uri="{BB962C8B-B14F-4D97-AF65-F5344CB8AC3E}">
        <p14:creationId xmlns:p14="http://schemas.microsoft.com/office/powerpoint/2010/main" val="57120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2491300" cy="8686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2491300" cy="976425"/>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2363400" cy="868575"/>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2403600" cy="8814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1" i="0" dirty="0">
                <a:solidFill>
                  <a:schemeClr val="tx1"/>
                </a:solidFill>
                <a:effectLst/>
                <a:latin typeface="-apple-system"/>
              </a:rPr>
              <a:t>Southeast Asia is highly susceptible to frequent and severe environmental disasters. The recent floods in Southeast Asia have been caused by a variety of events, including typhoons, severe rainfall, and tropical storms . </a:t>
            </a:r>
            <a:endParaRPr sz="2800" dirty="0">
              <a:solidFill>
                <a:schemeClr val="tx1"/>
              </a:solidFill>
            </a:endParaRPr>
          </a:p>
        </p:txBody>
      </p:sp>
      <p:sp>
        <p:nvSpPr>
          <p:cNvPr id="3130" name="Google Shape;3130;p36"/>
          <p:cNvSpPr txBox="1">
            <a:spLocks noGrp="1"/>
          </p:cNvSpPr>
          <p:nvPr>
            <p:ph type="title"/>
          </p:nvPr>
        </p:nvSpPr>
        <p:spPr>
          <a:xfrm>
            <a:off x="661250" y="586206"/>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lowest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highest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1598</Words>
  <Application>Microsoft Office PowerPoint</Application>
  <PresentationFormat>On-screen Show (16:9)</PresentationFormat>
  <Paragraphs>274</Paragraphs>
  <Slides>58</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58</vt:i4>
      </vt:variant>
    </vt:vector>
  </HeadingPairs>
  <TitlesOfParts>
    <vt:vector size="76"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PowerPoint Presentation</vt:lpstr>
      <vt:lpstr>Objectives of the Study</vt:lpstr>
      <vt:lpstr>PowerPoint Presentation</vt:lpstr>
      <vt:lpstr>Objectives of the Study</vt:lpstr>
      <vt:lpstr>PowerPoint Presentation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John Azer O. Asi</cp:lastModifiedBy>
  <cp:revision>22</cp:revision>
  <dcterms:modified xsi:type="dcterms:W3CDTF">2022-06-09T02:40:02Z</dcterms:modified>
</cp:coreProperties>
</file>